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87B22-5548-4C08-9AD0-730D310D3D2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22D7-E6D6-420B-A0E9-F01A66154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  <a:defRPr/>
            </a:pPr>
            <a:r>
              <a:rPr lang="es-ES" b="1" dirty="0">
                <a:solidFill>
                  <a:srgbClr val="00B0F0"/>
                </a:solidFill>
              </a:rPr>
              <a:t>Propósito # </a:t>
            </a:r>
            <a:r>
              <a:rPr lang="es-ES" b="1" dirty="0" smtClean="0">
                <a:solidFill>
                  <a:srgbClr val="00B0F0"/>
                </a:solidFill>
              </a:rPr>
              <a:t>69: ¿Quieres ir al cine?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None/>
              <a:defRPr/>
            </a:pP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La </a:t>
            </a:r>
            <a:r>
              <a:rPr lang="es-ES" sz="1800" b="1" dirty="0">
                <a:solidFill>
                  <a:srgbClr val="00B0F0"/>
                </a:solidFill>
                <a:latin typeface="Comic Sans MS" pitchFamily="1" charset="0"/>
              </a:rPr>
              <a:t>Actividad 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Inicial</a:t>
            </a:r>
          </a:p>
          <a:p>
            <a:pPr>
              <a:buNone/>
              <a:defRPr/>
            </a:pP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Complete in </a:t>
            </a: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the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</a:t>
            </a: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past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tense.</a:t>
            </a:r>
          </a:p>
          <a:p>
            <a:pPr>
              <a:buNone/>
              <a:defRPr/>
            </a:pPr>
            <a:r>
              <a:rPr lang="es-ES" sz="1800" b="1" dirty="0">
                <a:solidFill>
                  <a:srgbClr val="00B0F0"/>
                </a:solidFill>
                <a:latin typeface="Comic Sans MS" pitchFamily="1" charset="0"/>
              </a:rPr>
              <a:t> </a:t>
            </a:r>
            <a:endParaRPr lang="es-ES" sz="1800" b="1" dirty="0" smtClean="0">
              <a:solidFill>
                <a:srgbClr val="00B0F0"/>
              </a:solidFill>
              <a:latin typeface="Comic Sans MS" pitchFamily="1" charset="0"/>
            </a:endParaRPr>
          </a:p>
          <a:p>
            <a:pPr lvl="0">
              <a:buFont typeface="+mj-lt"/>
              <a:buAutoNum type="arabicPeriod"/>
            </a:pPr>
            <a:r>
              <a:rPr lang="es-ES" sz="2400" dirty="0"/>
              <a:t>Ellos _________ en una casa de apartamentos</a:t>
            </a:r>
            <a:r>
              <a:rPr lang="es-ES" sz="2400" dirty="0" smtClean="0"/>
              <a:t>. (vivir)</a:t>
            </a:r>
            <a:endParaRPr lang="en-US" sz="2400" dirty="0"/>
          </a:p>
          <a:p>
            <a:pPr lvl="0">
              <a:buFont typeface="+mj-lt"/>
              <a:buAutoNum type="arabicPeriod"/>
            </a:pPr>
            <a:r>
              <a:rPr lang="es-ES" sz="2400" dirty="0"/>
              <a:t>Pero nosotros ______________ en una casa privada</a:t>
            </a:r>
            <a:r>
              <a:rPr lang="es-ES" sz="2400" dirty="0" smtClean="0"/>
              <a:t>. (vivir)</a:t>
            </a:r>
            <a:endParaRPr lang="en-US" sz="2400" dirty="0"/>
          </a:p>
          <a:p>
            <a:pPr lvl="0">
              <a:buFont typeface="+mj-lt"/>
              <a:buAutoNum type="arabicPeriod"/>
            </a:pPr>
            <a:r>
              <a:rPr lang="es-ES" sz="2400" dirty="0"/>
              <a:t>Yo ___________ en el comedor</a:t>
            </a:r>
            <a:r>
              <a:rPr lang="es-ES" sz="2400" dirty="0" smtClean="0"/>
              <a:t>. (comer)</a:t>
            </a:r>
            <a:endParaRPr lang="en-US" sz="2400" dirty="0"/>
          </a:p>
          <a:p>
            <a:pPr lvl="0">
              <a:buFont typeface="+mj-lt"/>
              <a:buAutoNum type="arabicPeriod"/>
            </a:pPr>
            <a:r>
              <a:rPr lang="es-ES" sz="2400" dirty="0"/>
              <a:t>¿Dónde _________ tu? En el comedor o en la cocina</a:t>
            </a:r>
            <a:r>
              <a:rPr lang="es-ES" sz="2400" dirty="0" smtClean="0"/>
              <a:t>? (comer)</a:t>
            </a:r>
            <a:endParaRPr lang="en-US" sz="2400" dirty="0"/>
          </a:p>
          <a:p>
            <a:pPr>
              <a:buFont typeface="+mj-lt"/>
              <a:buAutoNum type="arabicPeriod"/>
              <a:defRPr/>
            </a:pPr>
            <a:endParaRPr lang="es-ES" sz="2400" b="1" dirty="0">
              <a:solidFill>
                <a:srgbClr val="00B0F0"/>
              </a:solidFill>
              <a:latin typeface="Comic Sans MS" pitchFamily="1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</a:t>
            </a:r>
            <a:r>
              <a:rPr lang="es-ES" sz="1600" dirty="0" smtClean="0">
                <a:solidFill>
                  <a:schemeClr val="tx1"/>
                </a:solidFill>
              </a:rPr>
              <a:t>23 </a:t>
            </a:r>
            <a:r>
              <a:rPr lang="es-ES" sz="1600" dirty="0" smtClean="0">
                <a:solidFill>
                  <a:schemeClr val="tx1"/>
                </a:solidFill>
              </a:rPr>
              <a:t>del  mayo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0" y="2514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vivieron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2971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vivimos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800" y="34290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comí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28800" y="3886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comiste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Workbook Pg </a:t>
            </a:r>
            <a:r>
              <a:rPr lang="en-US" dirty="0" err="1" smtClean="0"/>
              <a:t>pg</a:t>
            </a:r>
            <a:r>
              <a:rPr lang="en-US" dirty="0" smtClean="0"/>
              <a:t> 73 and 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 1</a:t>
            </a:r>
          </a:p>
          <a:p>
            <a:pPr marL="514350" indent="-514350">
              <a:buAutoNum type="arabicPeriod"/>
            </a:pPr>
            <a:r>
              <a:rPr lang="en-US" dirty="0" smtClean="0"/>
              <a:t>El cine</a:t>
            </a:r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pantalla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La cola</a:t>
            </a:r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entrada</a:t>
            </a:r>
            <a:r>
              <a:rPr lang="en-US" dirty="0" smtClean="0"/>
              <a:t>(el </a:t>
            </a:r>
            <a:r>
              <a:rPr lang="en-US" dirty="0" err="1" smtClean="0"/>
              <a:t>boleto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smtClean="0"/>
              <a:t>El metro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La gente compra sus _____________ o boletos para el cine en la _______________.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Hay una ________________  a las 18:30 y hay otra a las 21:30.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El film es popular y mucha gente quiere comprar __________________.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Hay una ____________ delante de la taquilla.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En el cine presentan la película en una __________ grande.</a:t>
            </a:r>
            <a:endParaRPr lang="en-US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</a:rPr>
              <a:t>No quiero una ________ en la primera ________. Este demasiado cerca de la pantalla y no veo bien.</a:t>
            </a: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990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entradas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1371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Taquilla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boletaría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1828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sesión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048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Entradas</a:t>
            </a:r>
            <a:r>
              <a:rPr lang="en-US" sz="2400" dirty="0" smtClean="0">
                <a:solidFill>
                  <a:srgbClr val="FF0000"/>
                </a:solidFill>
              </a:rPr>
              <a:t> (</a:t>
            </a:r>
            <a:r>
              <a:rPr lang="en-US" sz="2400" dirty="0" err="1" smtClean="0">
                <a:solidFill>
                  <a:srgbClr val="FF0000"/>
                </a:solidFill>
              </a:rPr>
              <a:t>boletos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3505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cola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4343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pantalla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48006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butaca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51054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fila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Contesten</a:t>
            </a:r>
            <a:r>
              <a:rPr lang="en-US" dirty="0" smtClean="0"/>
              <a:t> y </a:t>
            </a:r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respuestas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/>
              <a:t>¿Decidió Felipe ir al cine</a:t>
            </a:r>
            <a:r>
              <a:rPr lang="es-E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s-ES" dirty="0"/>
              <a:t>¿</a:t>
            </a:r>
            <a:r>
              <a:rPr lang="es-ES" dirty="0" smtClean="0"/>
              <a:t>Compró </a:t>
            </a:r>
            <a:r>
              <a:rPr lang="es-ES" dirty="0"/>
              <a:t>su entrada en la taquilla</a:t>
            </a:r>
            <a:r>
              <a:rPr lang="es-E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s-ES" dirty="0"/>
              <a:t>¿Fue a la sesión de las dos de la tarde</a:t>
            </a:r>
            <a:r>
              <a:rPr lang="es-E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s-ES" dirty="0"/>
              <a:t>¿A qué hora salió del cine</a:t>
            </a:r>
            <a:r>
              <a:rPr lang="es-E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s-ES" dirty="0"/>
              <a:t>¿Perdió el autobús</a:t>
            </a:r>
            <a:r>
              <a:rPr lang="es-ES" dirty="0" smtClean="0"/>
              <a:t>?</a:t>
            </a:r>
          </a:p>
          <a:p>
            <a:pPr lvl="0"/>
            <a:endParaRPr lang="en-US" dirty="0"/>
          </a:p>
          <a:p>
            <a:pPr lvl="0"/>
            <a:r>
              <a:rPr lang="es-ES" dirty="0"/>
              <a:t>¿Volvió a casa en el metro</a:t>
            </a:r>
            <a:r>
              <a:rPr lang="es-ES" dirty="0" smtClean="0"/>
              <a:t>?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002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Felipe </a:t>
            </a:r>
            <a:r>
              <a:rPr lang="en-US" sz="2800" dirty="0" err="1" smtClean="0">
                <a:solidFill>
                  <a:srgbClr val="FF0000"/>
                </a:solidFill>
              </a:rPr>
              <a:t>decidió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ir</a:t>
            </a:r>
            <a:r>
              <a:rPr lang="en-US" sz="2800" dirty="0" smtClean="0">
                <a:solidFill>
                  <a:srgbClr val="FF0000"/>
                </a:solidFill>
              </a:rPr>
              <a:t> al cine.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3622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</a:rPr>
              <a:t>compró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su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entrada</a:t>
            </a:r>
            <a:r>
              <a:rPr lang="en-US" sz="2800" dirty="0" smtClean="0">
                <a:solidFill>
                  <a:srgbClr val="FF0000"/>
                </a:solidFill>
              </a:rPr>
              <a:t> en la </a:t>
            </a:r>
            <a:r>
              <a:rPr lang="en-US" sz="2800" dirty="0" err="1" smtClean="0">
                <a:solidFill>
                  <a:srgbClr val="FF0000"/>
                </a:solidFill>
              </a:rPr>
              <a:t>taquiila</a:t>
            </a:r>
            <a:r>
              <a:rPr lang="en-US" sz="2800" dirty="0" smtClean="0">
                <a:solidFill>
                  <a:srgbClr val="FF0000"/>
                </a:solidFill>
              </a:rPr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200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(no, no) f</a:t>
            </a:r>
            <a:r>
              <a:rPr lang="es-ES" sz="2800" dirty="0" err="1" smtClean="0">
                <a:solidFill>
                  <a:srgbClr val="FF0000"/>
                </a:solidFill>
              </a:rPr>
              <a:t>ue</a:t>
            </a:r>
            <a:r>
              <a:rPr lang="es-ES" sz="2800" dirty="0" smtClean="0">
                <a:solidFill>
                  <a:srgbClr val="FF0000"/>
                </a:solidFill>
              </a:rPr>
              <a:t> a la sesión de las dos de la tarde.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40386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Salió</a:t>
            </a:r>
            <a:r>
              <a:rPr lang="en-US" sz="2800" dirty="0" smtClean="0">
                <a:solidFill>
                  <a:srgbClr val="FF0000"/>
                </a:solidFill>
              </a:rPr>
              <a:t> del cine a </a:t>
            </a:r>
            <a:r>
              <a:rPr lang="en-US" sz="2800" dirty="0" err="1" smtClean="0">
                <a:solidFill>
                  <a:srgbClr val="FF0000"/>
                </a:solidFill>
              </a:rPr>
              <a:t>las</a:t>
            </a:r>
            <a:r>
              <a:rPr lang="en-US" sz="2800" dirty="0" smtClean="0">
                <a:solidFill>
                  <a:srgbClr val="FF0000"/>
                </a:solidFill>
              </a:rPr>
              <a:t> _____.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8006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(no, no) </a:t>
            </a:r>
            <a:r>
              <a:rPr lang="es-ES" sz="2800" dirty="0">
                <a:solidFill>
                  <a:srgbClr val="FF0000"/>
                </a:solidFill>
              </a:rPr>
              <a:t>p</a:t>
            </a:r>
            <a:r>
              <a:rPr lang="es-ES" sz="2800" dirty="0" smtClean="0">
                <a:solidFill>
                  <a:srgbClr val="FF0000"/>
                </a:solidFill>
              </a:rPr>
              <a:t>erdió el autobús.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57150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Sí</a:t>
            </a:r>
            <a:r>
              <a:rPr lang="en-US" sz="2800" dirty="0" smtClean="0">
                <a:solidFill>
                  <a:srgbClr val="FF0000"/>
                </a:solidFill>
              </a:rPr>
              <a:t>, (no, no) </a:t>
            </a:r>
            <a:r>
              <a:rPr lang="es-ES" sz="2800" dirty="0" smtClean="0">
                <a:solidFill>
                  <a:srgbClr val="FF0000"/>
                </a:solidFill>
              </a:rPr>
              <a:t>volvió a casa en el metro.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74 Ex 3 &amp; 4.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 un </a:t>
            </a:r>
            <a:r>
              <a:rPr lang="en-US" dirty="0" err="1" smtClean="0"/>
              <a:t>sinónimo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La película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Alquilar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El autobús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La boletaría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El boleto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2286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rentar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16002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film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2895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 </a:t>
            </a:r>
            <a:r>
              <a:rPr lang="en-US" sz="2800" dirty="0" err="1" smtClean="0">
                <a:solidFill>
                  <a:srgbClr val="FF0000"/>
                </a:solidFill>
              </a:rPr>
              <a:t>guagua</a:t>
            </a:r>
            <a:r>
              <a:rPr lang="en-US" sz="2800" dirty="0" smtClean="0">
                <a:solidFill>
                  <a:srgbClr val="FF0000"/>
                </a:solidFill>
              </a:rPr>
              <a:t>, el </a:t>
            </a:r>
            <a:r>
              <a:rPr lang="en-US" sz="2800" dirty="0" err="1" smtClean="0">
                <a:solidFill>
                  <a:srgbClr val="FF0000"/>
                </a:solidFill>
              </a:rPr>
              <a:t>camión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3429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 </a:t>
            </a:r>
            <a:r>
              <a:rPr lang="en-US" sz="2800" dirty="0" err="1" smtClean="0">
                <a:solidFill>
                  <a:srgbClr val="FF0000"/>
                </a:solidFill>
              </a:rPr>
              <a:t>taquilla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4038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 </a:t>
            </a:r>
            <a:r>
              <a:rPr lang="en-US" sz="2800" dirty="0" err="1" smtClean="0">
                <a:solidFill>
                  <a:srgbClr val="FF0000"/>
                </a:solidFill>
              </a:rPr>
              <a:t>entrada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Quieres</a:t>
            </a:r>
            <a:r>
              <a:rPr lang="en-US" sz="2800" dirty="0" smtClean="0"/>
              <a:t> </a:t>
            </a:r>
            <a:r>
              <a:rPr lang="en-US" sz="2800" dirty="0" err="1" smtClean="0"/>
              <a:t>ir</a:t>
            </a:r>
            <a:r>
              <a:rPr lang="en-US" sz="2800" dirty="0" smtClean="0"/>
              <a:t> al cine?</a:t>
            </a:r>
            <a:br>
              <a:rPr lang="en-US" sz="2800" dirty="0" smtClean="0"/>
            </a:br>
            <a:r>
              <a:rPr lang="en-US" sz="2800" dirty="0" smtClean="0"/>
              <a:t>Work with a classmate. Make plans to go see a Spanish movie on Saturday. Discuss your plans together.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One student asks the questions and the other replies. You switch roles. You must take notes of your plans.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 will be grading you on your speaking and written work. You must complete this activity in order to receive grades.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Copien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¿Cuál película quiere ver?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¿Cuándo?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¿Cual sesión prefieres? A las doce, las dos o a las cuatro?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¿Volvemos a casa en el metro?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Escojan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/>
              <a:t>1. La </a:t>
            </a:r>
            <a:r>
              <a:rPr lang="es-ES" dirty="0"/>
              <a:t>gente hace cola delante de ____________.</a:t>
            </a:r>
            <a:endParaRPr lang="en-US" dirty="0"/>
          </a:p>
          <a:p>
            <a:pPr lvl="0">
              <a:buNone/>
            </a:pPr>
            <a:r>
              <a:rPr lang="es-ES" dirty="0" err="1" smtClean="0"/>
              <a:t>a.La</a:t>
            </a:r>
            <a:r>
              <a:rPr lang="es-ES" dirty="0" smtClean="0"/>
              <a:t> </a:t>
            </a:r>
            <a:r>
              <a:rPr lang="es-ES" dirty="0"/>
              <a:t>pantalla	b. la fila		c. la taquilla</a:t>
            </a:r>
            <a:endParaRPr lang="en-US" dirty="0"/>
          </a:p>
          <a:p>
            <a:pPr>
              <a:buNone/>
            </a:pPr>
            <a:r>
              <a:rPr lang="es-ES" dirty="0" smtClean="0"/>
              <a:t>2. Compran  </a:t>
            </a:r>
            <a:r>
              <a:rPr lang="es-ES" dirty="0"/>
              <a:t>_____________ en la taquilla.</a:t>
            </a:r>
            <a:endParaRPr lang="en-US" dirty="0"/>
          </a:p>
          <a:p>
            <a:pPr lvl="0">
              <a:buNone/>
            </a:pPr>
            <a:r>
              <a:rPr lang="es-ES" dirty="0" smtClean="0"/>
              <a:t>a. Butacas</a:t>
            </a:r>
            <a:r>
              <a:rPr lang="es-ES" dirty="0"/>
              <a:t>		b. películas	c. entradas</a:t>
            </a:r>
            <a:endParaRPr lang="en-US" dirty="0"/>
          </a:p>
          <a:p>
            <a:pPr>
              <a:buNone/>
            </a:pPr>
            <a:r>
              <a:rPr lang="es-ES" dirty="0" smtClean="0"/>
              <a:t>3. En </a:t>
            </a:r>
            <a:r>
              <a:rPr lang="es-ES" dirty="0"/>
              <a:t>el cine presentan o dan ___________ americana.</a:t>
            </a:r>
            <a:endParaRPr lang="en-US" dirty="0"/>
          </a:p>
          <a:p>
            <a:pPr lvl="0">
              <a:buNone/>
            </a:pPr>
            <a:r>
              <a:rPr lang="es-ES" dirty="0" err="1" smtClean="0"/>
              <a:t>a.Una</a:t>
            </a:r>
            <a:r>
              <a:rPr lang="es-ES" dirty="0" smtClean="0"/>
              <a:t> </a:t>
            </a:r>
            <a:r>
              <a:rPr lang="es-ES" dirty="0"/>
              <a:t>entrada	b. una película	c. una novela</a:t>
            </a:r>
            <a:endParaRPr lang="en-US" dirty="0"/>
          </a:p>
          <a:p>
            <a:pPr>
              <a:buNone/>
            </a:pPr>
            <a:r>
              <a:rPr lang="es-ES" dirty="0" smtClean="0"/>
              <a:t>4. Los </a:t>
            </a:r>
            <a:r>
              <a:rPr lang="es-ES" dirty="0"/>
              <a:t>clientes entran en el cine y toman ___________.</a:t>
            </a:r>
            <a:endParaRPr lang="en-US" dirty="0"/>
          </a:p>
          <a:p>
            <a:pPr lvl="0">
              <a:buNone/>
            </a:pPr>
            <a:r>
              <a:rPr lang="es-ES" dirty="0" err="1" smtClean="0"/>
              <a:t>a.Una</a:t>
            </a:r>
            <a:r>
              <a:rPr lang="es-ES" dirty="0" smtClean="0"/>
              <a:t> </a:t>
            </a:r>
            <a:r>
              <a:rPr lang="es-ES" dirty="0"/>
              <a:t>pantalla 	b. una entrada	c. una  butaca</a:t>
            </a:r>
            <a:endParaRPr lang="en-US" dirty="0"/>
          </a:p>
          <a:p>
            <a:pPr>
              <a:buNone/>
            </a:pPr>
            <a:r>
              <a:rPr lang="es-ES" dirty="0" smtClean="0"/>
              <a:t>5.Proyectan </a:t>
            </a:r>
            <a:r>
              <a:rPr lang="es-ES" dirty="0"/>
              <a:t>la película en ______________.</a:t>
            </a:r>
            <a:endParaRPr lang="en-US" dirty="0"/>
          </a:p>
          <a:p>
            <a:pPr lvl="0">
              <a:buNone/>
            </a:pPr>
            <a:r>
              <a:rPr lang="es-ES" dirty="0" err="1" smtClean="0"/>
              <a:t>a.Pantalla</a:t>
            </a:r>
            <a:r>
              <a:rPr lang="es-ES" dirty="0"/>
              <a:t>	b. la butaca	c. la taquilla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436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______________ Clase 7 La fecha es el 23 del  mayo 2012 </vt:lpstr>
      <vt:lpstr>Corregimos La Tarea Workbook Pg pg 73 and 74</vt:lpstr>
      <vt:lpstr>Ex 2</vt:lpstr>
      <vt:lpstr>Contesten y escriben las respuestas.</vt:lpstr>
      <vt:lpstr>La Tarea</vt:lpstr>
      <vt:lpstr>Den un sinónimo.</vt:lpstr>
      <vt:lpstr>¿Quieres ir al cine? Work with a classmate. Make plans to go see a Spanish movie on Saturday. Discuss your plans together.</vt:lpstr>
      <vt:lpstr>Copien las preguntas</vt:lpstr>
      <vt:lpstr>Escojan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123 del  mayo 2012 </dc:title>
  <dc:creator>Sherice</dc:creator>
  <cp:lastModifiedBy>Sherice</cp:lastModifiedBy>
  <cp:revision>3</cp:revision>
  <dcterms:created xsi:type="dcterms:W3CDTF">2012-05-22T15:35:37Z</dcterms:created>
  <dcterms:modified xsi:type="dcterms:W3CDTF">2012-05-23T15:25:40Z</dcterms:modified>
</cp:coreProperties>
</file>